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18288000" cy="10287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4500"/>
          </a:xfrm>
          <a:custGeom>
            <a:avLst/>
            <a:gdLst/>
            <a:ahLst/>
            <a:cxnLst/>
            <a:rect l="l" t="t" r="r" b="b"/>
            <a:pathLst>
              <a:path w="18288000" h="10404500">
                <a:moveTo>
                  <a:pt x="0" y="0"/>
                </a:moveTo>
                <a:lnTo>
                  <a:pt x="18288000" y="0"/>
                </a:lnTo>
                <a:lnTo>
                  <a:pt x="18288000" y="10404500"/>
                </a:lnTo>
                <a:lnTo>
                  <a:pt x="0" y="10404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l="-23432" t="-59296" r="-42352" b="-2553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112549" y="3199694"/>
            <a:ext cx="18456820" cy="7204806"/>
            <a:chOff x="0" y="0"/>
            <a:chExt cx="8441777" cy="3225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41777" cy="3225856"/>
            </a:xfrm>
            <a:custGeom>
              <a:avLst/>
              <a:gdLst/>
              <a:ahLst/>
              <a:cxnLst/>
              <a:rect l="l" t="t" r="r" b="b"/>
              <a:pathLst>
                <a:path w="8441777" h="3225856">
                  <a:moveTo>
                    <a:pt x="0" y="0"/>
                  </a:moveTo>
                  <a:lnTo>
                    <a:pt x="8441777" y="0"/>
                  </a:lnTo>
                  <a:lnTo>
                    <a:pt x="8441777" y="3225856"/>
                  </a:lnTo>
                  <a:lnTo>
                    <a:pt x="0" y="322585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441777" cy="3254431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0" y="-4275490"/>
            <a:ext cx="18288000" cy="14679991"/>
            <a:chOff x="0" y="0"/>
            <a:chExt cx="8188207" cy="65727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88207" cy="6572769"/>
            </a:xfrm>
            <a:custGeom>
              <a:avLst/>
              <a:gdLst/>
              <a:ahLst/>
              <a:cxnLst/>
              <a:rect l="l" t="t" r="r" b="b"/>
              <a:pathLst>
                <a:path w="8188207" h="6572769">
                  <a:moveTo>
                    <a:pt x="0" y="0"/>
                  </a:moveTo>
                  <a:lnTo>
                    <a:pt x="8188207" y="0"/>
                  </a:lnTo>
                  <a:lnTo>
                    <a:pt x="8188207" y="6572769"/>
                  </a:lnTo>
                  <a:lnTo>
                    <a:pt x="0" y="657276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88207" cy="6601344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84414" y="0"/>
            <a:ext cx="18400549" cy="10404500"/>
            <a:chOff x="0" y="0"/>
            <a:chExt cx="8238600" cy="46584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38599" cy="4658476"/>
            </a:xfrm>
            <a:custGeom>
              <a:avLst/>
              <a:gdLst/>
              <a:ahLst/>
              <a:cxnLst/>
              <a:rect l="l" t="t" r="r" b="b"/>
              <a:pathLst>
                <a:path w="8238599" h="4658476">
                  <a:moveTo>
                    <a:pt x="0" y="0"/>
                  </a:moveTo>
                  <a:lnTo>
                    <a:pt x="8238599" y="0"/>
                  </a:lnTo>
                  <a:lnTo>
                    <a:pt x="8238599" y="4658476"/>
                  </a:lnTo>
                  <a:lnTo>
                    <a:pt x="0" y="4658476"/>
                  </a:lnTo>
                  <a:close/>
                </a:path>
              </a:pathLst>
            </a:custGeom>
            <a:gradFill rotWithShape="1">
              <a:gsLst>
                <a:gs pos="0">
                  <a:srgbClr val="0001A2">
                    <a:alpha val="80000"/>
                  </a:srgbClr>
                </a:gs>
                <a:gs pos="100000">
                  <a:srgbClr val="0001A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238600" cy="4687051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-488427" y="-170199"/>
            <a:ext cx="5102292" cy="10574699"/>
          </a:xfrm>
          <a:custGeom>
            <a:avLst/>
            <a:gdLst/>
            <a:ahLst/>
            <a:cxnLst/>
            <a:rect l="l" t="t" r="r" b="b"/>
            <a:pathLst>
              <a:path w="5102292" h="10574699">
                <a:moveTo>
                  <a:pt x="0" y="0"/>
                </a:moveTo>
                <a:lnTo>
                  <a:pt x="5102293" y="0"/>
                </a:lnTo>
                <a:lnTo>
                  <a:pt x="5102293" y="10574699"/>
                </a:lnTo>
                <a:lnTo>
                  <a:pt x="0" y="10574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42625" y="0"/>
            <a:ext cx="2846885" cy="10681181"/>
            <a:chOff x="0" y="0"/>
            <a:chExt cx="749797" cy="2813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797" cy="2813151"/>
            </a:xfrm>
            <a:custGeom>
              <a:avLst/>
              <a:gdLst/>
              <a:ahLst/>
              <a:cxnLst/>
              <a:rect l="l" t="t" r="r" b="b"/>
              <a:pathLst>
                <a:path w="749797" h="2813151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49797" cy="2851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019203" y="503100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1" y="0"/>
                </a:lnTo>
                <a:lnTo>
                  <a:pt x="2227051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1028700" y="1578089"/>
            <a:ext cx="10808184" cy="19050"/>
          </a:xfrm>
          <a:prstGeom prst="line">
            <a:avLst/>
          </a:prstGeom>
          <a:ln w="857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0"/>
            <a:ext cx="15742625" cy="10287000"/>
          </a:xfrm>
          <a:custGeom>
            <a:avLst/>
            <a:gdLst/>
            <a:ahLst/>
            <a:cxnLst/>
            <a:rect l="l" t="t" r="r" b="b"/>
            <a:pathLst>
              <a:path w="15742625" h="10287000">
                <a:moveTo>
                  <a:pt x="0" y="0"/>
                </a:moveTo>
                <a:lnTo>
                  <a:pt x="15742625" y="0"/>
                </a:lnTo>
                <a:lnTo>
                  <a:pt x="157426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l="-39513" t="-57283" r="-53076" b="-29653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742" y="-197091"/>
            <a:ext cx="2846885" cy="10681181"/>
            <a:chOff x="0" y="0"/>
            <a:chExt cx="749797" cy="2813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797" cy="2813151"/>
            </a:xfrm>
            <a:custGeom>
              <a:avLst/>
              <a:gdLst/>
              <a:ahLst/>
              <a:cxnLst/>
              <a:rect l="l" t="t" r="r" b="b"/>
              <a:pathLst>
                <a:path w="749797" h="2813151">
                  <a:moveTo>
                    <a:pt x="0" y="0"/>
                  </a:moveTo>
                  <a:lnTo>
                    <a:pt x="749797" y="0"/>
                  </a:lnTo>
                  <a:lnTo>
                    <a:pt x="749797" y="2813151"/>
                  </a:lnTo>
                  <a:lnTo>
                    <a:pt x="0" y="2813151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749797" cy="2851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84826" y="647700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6451041" y="1578089"/>
            <a:ext cx="10808184" cy="19050"/>
          </a:xfrm>
          <a:prstGeom prst="line">
            <a:avLst/>
          </a:prstGeom>
          <a:ln w="85725" cap="flat">
            <a:solidFill>
              <a:srgbClr val="1412B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452142" y="0"/>
            <a:ext cx="15835858" cy="10287000"/>
          </a:xfrm>
          <a:custGeom>
            <a:avLst/>
            <a:gdLst/>
            <a:ahLst/>
            <a:cxnLst/>
            <a:rect l="l" t="t" r="r" b="b"/>
            <a:pathLst>
              <a:path w="15835858" h="10287000">
                <a:moveTo>
                  <a:pt x="0" y="0"/>
                </a:moveTo>
                <a:lnTo>
                  <a:pt x="15835858" y="0"/>
                </a:lnTo>
                <a:lnTo>
                  <a:pt x="158358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l="-39280" t="-56652" r="-52175" b="-30284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4300"/>
            <a:ext cx="18288000" cy="18524198"/>
            <a:chOff x="0" y="0"/>
            <a:chExt cx="9765679" cy="92448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65678" cy="9244857"/>
            </a:xfrm>
            <a:custGeom>
              <a:avLst/>
              <a:gdLst/>
              <a:ahLst/>
              <a:cxnLst/>
              <a:rect l="l" t="t" r="r" b="b"/>
              <a:pathLst>
                <a:path w="9765678" h="9244857">
                  <a:moveTo>
                    <a:pt x="0" y="0"/>
                  </a:moveTo>
                  <a:lnTo>
                    <a:pt x="9765678" y="0"/>
                  </a:lnTo>
                  <a:lnTo>
                    <a:pt x="9765678" y="9244857"/>
                  </a:lnTo>
                  <a:lnTo>
                    <a:pt x="0" y="9244857"/>
                  </a:lnTo>
                  <a:close/>
                </a:path>
              </a:pathLst>
            </a:custGeom>
            <a:solidFill>
              <a:srgbClr val="0001A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9765679" cy="9273431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549" y="0"/>
            <a:ext cx="18400549" cy="10414131"/>
          </a:xfrm>
          <a:custGeom>
            <a:avLst/>
            <a:gdLst/>
            <a:ahLst/>
            <a:cxnLst/>
            <a:rect l="l" t="t" r="r" b="b"/>
            <a:pathLst>
              <a:path w="18400549" h="10965061">
                <a:moveTo>
                  <a:pt x="0" y="0"/>
                </a:moveTo>
                <a:lnTo>
                  <a:pt x="18400549" y="0"/>
                </a:lnTo>
                <a:lnTo>
                  <a:pt x="18400549" y="10965061"/>
                </a:lnTo>
                <a:lnTo>
                  <a:pt x="0" y="109650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8000"/>
            </a:blip>
            <a:stretch>
              <a:fillRect l="-29286" t="-59296" r="-44361" b="-25530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-112550" y="3199694"/>
            <a:ext cx="18400549" cy="7204806"/>
            <a:chOff x="0" y="0"/>
            <a:chExt cx="8441777" cy="32258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41777" cy="3225856"/>
            </a:xfrm>
            <a:custGeom>
              <a:avLst/>
              <a:gdLst/>
              <a:ahLst/>
              <a:cxnLst/>
              <a:rect l="l" t="t" r="r" b="b"/>
              <a:pathLst>
                <a:path w="8441777" h="3225856">
                  <a:moveTo>
                    <a:pt x="0" y="0"/>
                  </a:moveTo>
                  <a:lnTo>
                    <a:pt x="8441777" y="0"/>
                  </a:lnTo>
                  <a:lnTo>
                    <a:pt x="8441777" y="3225856"/>
                  </a:lnTo>
                  <a:lnTo>
                    <a:pt x="0" y="3225856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441777" cy="3254431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12550" y="-4275490"/>
            <a:ext cx="18400549" cy="14562490"/>
            <a:chOff x="0" y="0"/>
            <a:chExt cx="8238600" cy="657276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38599" cy="6572769"/>
            </a:xfrm>
            <a:custGeom>
              <a:avLst/>
              <a:gdLst/>
              <a:ahLst/>
              <a:cxnLst/>
              <a:rect l="l" t="t" r="r" b="b"/>
              <a:pathLst>
                <a:path w="8238599" h="6572769">
                  <a:moveTo>
                    <a:pt x="0" y="0"/>
                  </a:moveTo>
                  <a:lnTo>
                    <a:pt x="8238599" y="0"/>
                  </a:lnTo>
                  <a:lnTo>
                    <a:pt x="8238599" y="6572769"/>
                  </a:lnTo>
                  <a:lnTo>
                    <a:pt x="0" y="6572769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238600" cy="6601344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112549" y="-170199"/>
            <a:ext cx="18400549" cy="10574699"/>
            <a:chOff x="0" y="0"/>
            <a:chExt cx="8238600" cy="47346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38599" cy="4734680"/>
            </a:xfrm>
            <a:custGeom>
              <a:avLst/>
              <a:gdLst/>
              <a:ahLst/>
              <a:cxnLst/>
              <a:rect l="l" t="t" r="r" b="b"/>
              <a:pathLst>
                <a:path w="8238599" h="4734680">
                  <a:moveTo>
                    <a:pt x="0" y="0"/>
                  </a:moveTo>
                  <a:lnTo>
                    <a:pt x="8238599" y="0"/>
                  </a:lnTo>
                  <a:lnTo>
                    <a:pt x="8238599" y="4734680"/>
                  </a:lnTo>
                  <a:lnTo>
                    <a:pt x="0" y="4734680"/>
                  </a:lnTo>
                  <a:close/>
                </a:path>
              </a:pathLst>
            </a:custGeom>
            <a:gradFill rotWithShape="1">
              <a:gsLst>
                <a:gs pos="0">
                  <a:srgbClr val="0001A2">
                    <a:alpha val="80000"/>
                  </a:srgbClr>
                </a:gs>
                <a:gs pos="100000">
                  <a:srgbClr val="0001A2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238600" cy="4763255"/>
            </a:xfrm>
            <a:prstGeom prst="rect">
              <a:avLst/>
            </a:prstGeom>
          </p:spPr>
          <p:txBody>
            <a:bodyPr lIns="170778" tIns="170778" rIns="170778" bIns="170778" rtlCol="0" anchor="ctr"/>
            <a:lstStyle/>
            <a:p>
              <a:pPr algn="ctr">
                <a:lnSpc>
                  <a:spcPts val="1411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5759304" y="353591"/>
            <a:ext cx="2227052" cy="2188078"/>
          </a:xfrm>
          <a:custGeom>
            <a:avLst/>
            <a:gdLst/>
            <a:ahLst/>
            <a:cxnLst/>
            <a:rect l="l" t="t" r="r" b="b"/>
            <a:pathLst>
              <a:path w="2227052" h="2188078">
                <a:moveTo>
                  <a:pt x="0" y="0"/>
                </a:moveTo>
                <a:lnTo>
                  <a:pt x="2227052" y="0"/>
                </a:lnTo>
                <a:lnTo>
                  <a:pt x="2227052" y="2188078"/>
                </a:lnTo>
                <a:lnTo>
                  <a:pt x="0" y="2188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-5400000">
            <a:off x="8482714" y="663036"/>
            <a:ext cx="1210022" cy="18400550"/>
            <a:chOff x="0" y="0"/>
            <a:chExt cx="301880" cy="51552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880" cy="5155281"/>
            </a:xfrm>
            <a:custGeom>
              <a:avLst/>
              <a:gdLst/>
              <a:ahLst/>
              <a:cxnLst/>
              <a:rect l="l" t="t" r="r" b="b"/>
              <a:pathLst>
                <a:path w="301880" h="5155281">
                  <a:moveTo>
                    <a:pt x="0" y="0"/>
                  </a:moveTo>
                  <a:lnTo>
                    <a:pt x="301880" y="0"/>
                  </a:lnTo>
                  <a:lnTo>
                    <a:pt x="301880" y="5155281"/>
                  </a:lnTo>
                  <a:lnTo>
                    <a:pt x="0" y="5155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01880" cy="51933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Довільний</PresentationFormat>
  <Paragraphs>0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Grey Professional Modern School Teacher ID Card (80 x 100 мм) (Презентация)</dc:title>
  <dc:creator>MDPU1</dc:creator>
  <cp:lastModifiedBy>Карина Моложон</cp:lastModifiedBy>
  <cp:revision>2</cp:revision>
  <dcterms:created xsi:type="dcterms:W3CDTF">2006-08-16T00:00:00Z</dcterms:created>
  <dcterms:modified xsi:type="dcterms:W3CDTF">2025-08-25T11:20:27Z</dcterms:modified>
  <dc:identifier>DAGw0rUVYZQ</dc:identifier>
</cp:coreProperties>
</file>