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78" r:id="rId2"/>
    <p:sldId id="283" r:id="rId3"/>
    <p:sldId id="284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81" r:id="rId14"/>
    <p:sldId id="266" r:id="rId15"/>
    <p:sldId id="279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80" r:id="rId26"/>
    <p:sldId id="282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Про інновації освітнього процесу в Університеті, які забезпечують якісну</a:t>
            </a:r>
            <a:br>
              <a:rPr lang="uk-UA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підготовку здобувачів вищої освіти</a:t>
            </a:r>
            <a:endParaRPr lang="uk-U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 algn="r">
              <a:buNone/>
            </a:pP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Доповідає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: перший проректор</a:t>
            </a:r>
          </a:p>
          <a:p>
            <a:pPr algn="r"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Наталя ГЛЕБОВА</a:t>
            </a:r>
          </a:p>
          <a:p>
            <a:pPr algn="r"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голова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науково-методичної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ради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університету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Оксана БУНЧУК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Інновації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(форми,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практики) </a:t>
            </a:r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факультету природничих наук</a:t>
            </a:r>
            <a:endParaRPr lang="ru-RU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нтернет-платформи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візуальної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аналітичної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географічної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Google Earth, Google maps,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Gismeteo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Sinoptik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ІКТ-технології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екція-візуалізація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лекція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практичне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англійської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проблемно-пошукові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творчі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дискусії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проблемного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інтеграційні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колективної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ІКТ-технології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дистанційного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Проблемне-пошукове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імітаційна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контекстне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3D “MOZAİK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”;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https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//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geografica.net.ua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ukrmap.com.ua;https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//7chudes.in.ua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Інновації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(форми,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практики) </a:t>
            </a:r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факультету природничих наук</a:t>
            </a:r>
            <a:endParaRPr lang="ru-RU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Open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street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map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інтерактивні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відео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проблемного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веб-додатків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віртуальні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хімічні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лабораторії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он-лайн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тестування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інтерактивних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презентацій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моделей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проєктів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project-based learning);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Перевернуте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("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Flipped classroom"),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Платформа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ChemDraw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(Chemical &amp; Biological Office),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CleverMath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Хмарне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над документами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Google Docs), AR-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додатки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переглядати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молекул,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Веб-ресурси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польових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дсліджень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Інновації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(форми,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практики) </a:t>
            </a:r>
            <a:r>
              <a:rPr lang="uk-UA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факультету</a:t>
            </a:r>
            <a:br>
              <a:rPr lang="uk-UA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природничих наук</a:t>
            </a:r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Віртуальні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хімічні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лабораторії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відео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контент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хімічного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змісту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веб-квести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проекти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подкасти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технічного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лабораторної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занять 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хімічних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дисциплін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використано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хмарні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додатки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безкоштовним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доступом, 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ReactionFlash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(R),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додаток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де наведено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хімічні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реакції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механізмами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перебігу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роз’ясненням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Додаток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Функціональні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хімія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», де наведено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добірку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вісімдесяти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найважливіших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функціональних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органічної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біологічної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хімії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класи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органічних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сполук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альдегіди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карбонові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кислоти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аміни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нуклеїнові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кислоти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вуглеводи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ліпіди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King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Draw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App,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редактор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хімічних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малюнків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малювати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ескізи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хімічних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молекул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хімічних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реакцій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об’єктів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Додаток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PhET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охоплює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150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інтерактивних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моделювань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широкого кола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хімічних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запитань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Інновації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(форми,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практики) </a:t>
            </a:r>
            <a:r>
              <a:rPr lang="uk-UA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факультету природничих наук</a:t>
            </a:r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Chemical detectives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додаток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молекулярної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молекул,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мікроаналізу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мас-спектрометрії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інфрачервоної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спектроскопії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ядерної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магнітно-резонансної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спектроскопії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Хімічна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лабораторія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MEL,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зазирнути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хімічну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молекулу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зсередини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Unreal Chemist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цифровий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шлюз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хімії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розроблена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імітації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широкого спектру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хімічних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експериментів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Chemistry Lab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додаток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перетворювати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хімії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WebMO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додаток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користувачам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переглядати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3-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візуалізації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симетрії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узагальнювати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хімічну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властивості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зовнішніх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(з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PubChem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ChemSpider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NIST, Sigma-Aldrich,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ІК, УФ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видимій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ЯМР,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мас-спектри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зовнішніх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NIST,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NMRShiftDB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)). </a:t>
            </a:r>
            <a:endParaRPr lang="ru-RU" sz="16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Інновації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(форми,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практики) </a:t>
            </a:r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факультету природничих наук</a:t>
            </a:r>
            <a:endParaRPr lang="ru-RU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Lab.Hacks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додаток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надає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інструменти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калькулятори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бібліотеки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роботи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хімічній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лабораторії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Chemical substance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вигляд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електронного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інтерактивного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посібника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Chemistry by design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являє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інтерактивний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віртуальне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додаток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флеш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перевірити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практичні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хімії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Molecular constructor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програмне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3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моделювання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побудови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молекул, що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створити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молекулу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оптимізувати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геометрію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v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Quizlet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додаток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створювати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картки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створений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матеріал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хімічного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змісту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створювати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модулі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картками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режим 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повторенням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тренування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пам'яті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ChimicaMaster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- Basic Chemistry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додаток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інтерактивного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посібника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що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ігровій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зібрав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хімічного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змісту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Цифрові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інструменти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програмного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комплексу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Mozaik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хімії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Інновації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(форми,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практики) </a:t>
            </a:r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факультету природничих наук</a:t>
            </a:r>
            <a:endParaRPr lang="ru-RU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нестандартних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(твори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живопису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художньої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знаки) 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Віртуальна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лабораторія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інтерактивна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симуляція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Інновації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(форми,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практики)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факультету </a:t>
            </a:r>
            <a:r>
              <a:rPr lang="ru-RU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фізичної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спорту та </a:t>
            </a:r>
            <a:r>
              <a:rPr lang="ru-RU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додатків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LearningApps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Kahoot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Все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 урок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Імітаційне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Сторітеллінг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кейс-метод,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гейміфікація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робота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Zoom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кімнатах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інтерактивні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тренінгові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вправи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труднощами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викликами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впровадженні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інновацій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стикаєтесь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Дистанційне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(брак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контакту, потреба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самодисципліні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самомотивації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студентів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недостатній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контроль)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(ф-т ІМЕ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студентів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чули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тому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часто бояться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пропоновані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додатки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все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виходить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майже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першого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разу,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подобається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них 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ф-т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фіз.кул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., спорту та псих.)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труднощами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викликами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 у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впровадженні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інновацій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стикаєтесь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інтернет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з'єднання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добре,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моменти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специфіка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компоненту, які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дистанційній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викладати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ф-т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соц.пед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та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мист.осв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Впровадження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часу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підготовку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занять,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інтерактивного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контенту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інноваційних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додатків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які активно мною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мають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обмежений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функціонал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безкоштовній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версії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взагалі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платними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платформи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Canva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Powtoon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Kahoot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!,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пропонують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безкоштовно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доступу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розширених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шаблони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додаткові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високій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оформити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підписку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придбати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преміум-акаунт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всі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мають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достатній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рівень знань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роботи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інноваційними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інструментами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призводить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додаткових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часу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ф-т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соц.пед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та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мист.осв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труднощами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викликами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 у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впровадженні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інновацій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стикаєтесь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Хотілось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живого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зворотнього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зв'язку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ф-т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фіз.кул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доступу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платформ;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пасивність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недостатня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обізнаність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здобувачів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(ф-т ІМЕ)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Втрачені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Мелітополі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каф.істор.та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арх.)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Обмежене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так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розширені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платформ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оплачуються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заробітної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плати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(ф-т ІМЕ)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пам'яті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завантаженні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презентаційного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(ф-т ІМЕ)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дистанційного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формату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практичного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спрямування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потребують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педагогічних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лабораторій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каф.дошк.освіти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достатнього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обʼєму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загрузки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платформу,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застарілімть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оснащення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Науково-методична рада провела опитування з метою вивчення питання впровадження інновацій в освітній процес Університету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 l="22448" t="39651" r="20310" b="18701"/>
          <a:stretch>
            <a:fillRect/>
          </a:stretch>
        </p:blipFill>
        <p:spPr bwMode="auto">
          <a:xfrm>
            <a:off x="357158" y="1571612"/>
            <a:ext cx="8590850" cy="3975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труднощами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викликами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впровадженні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інновацій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стикаєтесь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Обмежена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кількість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безкоштовних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сервісів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ф-т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прир.н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асинхронне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уповільнює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комунікацію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деякими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студентами (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ф-т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прир.н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.)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подоланні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викликів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велику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подяку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висловлюю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пані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Т.М.Дюжиковій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завідуючій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кафедрі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професійне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консультування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Доступ до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бібліотек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університетів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ф-т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прир.н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 всі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викладачі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здобувачі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вищої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мають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належний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рівень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цифрової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грамотності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Потрібні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технічні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фахівці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навчати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викладачів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студентів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підтримувати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обладнення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програмне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Належний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ф-т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прир.н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Недостатнє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включення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освітній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здобувачів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 ТОТ;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несвоєчасне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навчальних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завдані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здобувачами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об'єктивних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необ'єктивних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причин;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необхідного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дидактичного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матеріалу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відкритому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доступі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ф-т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прир.н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Нестабільний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інтернет-зв'язок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неможливість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необхідних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додатків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платформі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ЦОДТ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великі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об'єми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додатків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(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ф-т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прир.н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Інколи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інтернет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трафік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потужності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комп'юторного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обладнання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дозволяють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потрібне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програмне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труднощами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викликами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впровадженні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інновацій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стикаєтесь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? (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для 80 % НПП)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Брак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контакту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здобувачами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Нестабільний зв’язок</a:t>
            </a:r>
          </a:p>
          <a:p>
            <a:pPr>
              <a:buFont typeface="Wingdings" pitchFamily="2" charset="2"/>
              <a:buChar char="v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Технічні проблеми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Нестабільний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інтернет,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виклик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все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 має проблем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Студенти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погано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відвідують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унеможливлює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впровадження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іновацій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Яка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Вам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потрібна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впровадженні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інновацій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дистанційної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наш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університет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Комп'ютерна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грамотність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Гарне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інтернет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з'єднання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світло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Інформаційна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викладачів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інноваційних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інструментів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таких як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Canva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Powtoon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Kahoot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!,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інтерактивного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контенту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Тренінги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інновацій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напрямами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спрямування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Яка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Вам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потрібна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впровадженні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інновацій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Можливо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приклади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інноваційних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форм-методів-технологій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викладанні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дисциплін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гуманітарного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циклубуло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б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цікаво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відвідати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майстер-класи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викладачів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університету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з метою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набуття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досвіду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дізнатися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додаткові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цікаві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інновації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нпп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більшого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ліміту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пам'яті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завантаження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презентаційного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матеріалу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Налагодити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безперебійний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зменшити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кількість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рутинних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забирають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час 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погіршують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емоційно-вольовий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стан</a:t>
            </a:r>
          </a:p>
          <a:p>
            <a:pPr>
              <a:buFont typeface="Wingdings" pitchFamily="2" charset="2"/>
              <a:buChar char="v"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обмін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досвідом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фахівцями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природничих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галузей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закордонних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ЗВО </a:t>
            </a:r>
          </a:p>
          <a:p>
            <a:pPr>
              <a:buFont typeface="Wingdings" pitchFamily="2" charset="2"/>
              <a:buChar char="v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Яка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Вам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потрібна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впровадженні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інновацій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Зустрічі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обміну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досвідом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Є потреба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проведені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методичного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семінару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інноваційних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методик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роз’ясненні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законодавчої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Технічне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оснащення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семінару-практикуму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знайомства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інноваціями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цікаво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рекомендації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викладачів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різноманітних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інновацій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Яка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Вам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потрібна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впровадженні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інновацій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Доступ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бібліотек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університетів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наукометричних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баз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ІТ-фахівців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навчальних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семінарах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комп'ютерних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071678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Дякую за увагу!!!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4400" b="1" dirty="0" smtClean="0">
                <a:latin typeface="Times New Roman" pitchFamily="18" charset="0"/>
                <a:cs typeface="Times New Roman" pitchFamily="18" charset="0"/>
              </a:rPr>
              <a:t>В опитуванні взяли участь 49 викладачів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 l="22127" t="39647" r="19989" b="11579"/>
          <a:stretch>
            <a:fillRect/>
          </a:stretch>
        </p:blipFill>
        <p:spPr bwMode="auto">
          <a:xfrm>
            <a:off x="1071538" y="2071727"/>
            <a:ext cx="7862912" cy="3929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Інновації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(форми,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, практики) </a:t>
            </a:r>
            <a:r>
              <a:rPr lang="ru-RU" sz="27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факультету </a:t>
            </a:r>
            <a:r>
              <a:rPr lang="ru-RU" sz="27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інформатики</a:t>
            </a:r>
            <a:r>
              <a:rPr lang="ru-RU" sz="27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математики та </a:t>
            </a:r>
            <a:r>
              <a:rPr lang="ru-RU" sz="27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Індивідуалізоване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попереднього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гнучкості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 занять, спонтанна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індивідуалізація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роблемний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метод,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мозковий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штурм»,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професійно-орієнтовані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ділові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метод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проєктів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ситуації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професійно-орієнтовані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ділові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метод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проєктів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інтерактивні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відпрацювання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презентації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дискусії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мозкові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штурми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особистісно-орієнтоване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мережеві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дистанційному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(сайт ДФН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університету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відео-конференції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Telegram)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Moodle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Zoom,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Padlet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Canva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Перевернутий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проєкти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кейс-метод,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гейміфікація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Kahoot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Prometheus,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EdEra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Всеосвіта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ChatGPT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Проєктно-дослідницькі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експериментальні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портфоліо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Заняття,з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медіосвітніх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інфографіка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Інновації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(форми,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практики)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факультету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суспільно-гуманітарних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наук та права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проблем)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семінар-дискусія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кейс-метод (метод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презентації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інтелект-карти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timeline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мозковий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штурм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Методика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компаративістики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Інновації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(форми,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практики) </a:t>
            </a:r>
            <a:r>
              <a:rPr lang="uk-UA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факультету соціально-педагогічної та мистецької освіти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арт-педагогічні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мистецькі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проєкти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форма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фасилітація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кейс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культуру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недискримінаційного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вчителювання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формувальне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застосунок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iChil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практики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Графічна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візуалізація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кінетичного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малюнку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диригентських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жестів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нотного редактора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Musescore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зробити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інтерактивним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потужний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інструмент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редагування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прослуховування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нотного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Вбудований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плеєр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прослуховувати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партії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темп,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транспонувати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ансамблі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акомпанувати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платформи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віртуальним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фортепіано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Musicca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onlinepiano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які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відкривають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горизонти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музично-виконавській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підготовці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студентам доступ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інструменту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будь-який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будь-якому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Інновації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(форми,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практики) </a:t>
            </a:r>
            <a:r>
              <a:rPr lang="uk-UA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факультету соціально-педагогічної та мистецької освіти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оделювання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Peer-to-peer learning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ейс-технології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Mentimeter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quizalize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kahoot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леш-анімація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шкільних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пісень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Інтерактивні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відеоуроки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вокалу, які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дозволяють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студентам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отримувати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зворотний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зв'язок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поради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професіоналів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спеціалізованих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додатків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тренування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слуху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музичного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слуху.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Інтерактивні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презентація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думок (з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хорового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твору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асоціативного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ряду»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характером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твору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засобами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музичної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виразності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проблемно-пошукових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світове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кафе,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мозковий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штурм.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інформаційно-комп'ютерні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ігрові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проєктні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інтерактивного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Інновації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(форми,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практики) </a:t>
            </a:r>
            <a:r>
              <a:rPr lang="uk-UA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факультету соціально-педагогічної та мистецької освіти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Інтерактивні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семінари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воркшопи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проєктне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метод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мозкового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штурму,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онлайн-платформи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інтерактивні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дошки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мобільні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додатки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індивідуалізація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Проєктний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метод, метод 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портфоліо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ділові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рольові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метод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мікровикладання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кейс-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Практики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менторинг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супервізія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Kahoot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!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Quizizz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Canva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for Education,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Canva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буклети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інфографіки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Powtoon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мультфільмів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відео-презентацій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FreeMind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XMind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Bubble,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iMindMap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Mind42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інтелект-карт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Word It Out, Word Cloud Generation, Word Art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хмари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Roomtodo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сервіс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дизайну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інтер'єру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D)?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Kahoot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!,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Quizlet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гейміфікація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Twiddla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онлайн-дошки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рактивні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презентації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Musescore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студентам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повноцінно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ансамблі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самостійного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опрацювання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музичного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твору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демонстрації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виконаного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 занять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викладачем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онлайн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Інновації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(форми,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практики) </a:t>
            </a:r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факультету природничих наук</a:t>
            </a:r>
            <a:endParaRPr lang="ru-RU" sz="24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Контекстне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імітаційне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модульне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засвоєння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знань. </a:t>
            </a:r>
          </a:p>
          <a:p>
            <a:pPr algn="just">
              <a:buFont typeface="Wingdings" pitchFamily="2" charset="2"/>
              <a:buChar char="v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чат-боту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Телеграм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каналі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туристичних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клієнтами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проєктна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ситуаційне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моделювання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v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Інтерактивне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віртуальних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екскурсій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показом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екскурсійних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об'єктів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візуалізації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форматі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віртуальної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пеціальних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онлайн-інструментів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Mapillary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Tour Builder,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Historypin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Tour Creator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платформі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Google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Проєктна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тематичних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оглядових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екскурсійних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ситуаційне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моделювання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128</TotalTime>
  <Words>2183</Words>
  <PresentationFormat>Экран (4:3)</PresentationFormat>
  <Paragraphs>139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Солнцестояние</vt:lpstr>
      <vt:lpstr>Про інновації освітнього процесу в Університеті, які забезпечують якісну підготовку здобувачів вищої освіти</vt:lpstr>
      <vt:lpstr>Науково-методична рада провела опитування з метою вивчення питання впровадження інновацій в освітній процес Університету</vt:lpstr>
      <vt:lpstr>В опитуванні взяли участь 49 викладачів</vt:lpstr>
      <vt:lpstr>      Інновації, які застосовуються в освітньому процесі (форми, методи, технології, практики) факультету інформатики, математики та економіки   </vt:lpstr>
      <vt:lpstr>Інновації, які застосовуються в освітньому процесі (форми, методи, технології, практики) факультету суспільно-гуманітарних наук та права</vt:lpstr>
      <vt:lpstr>Інновації, які застосовуються в освітньому процесі (форми, методи, технології, практики) факультету соціально-педагогічної та мистецької освіти</vt:lpstr>
      <vt:lpstr>Інновації, які застосовуються в освітньому процесі (форми, методи, технології, практики) факультету соціально-педагогічної та мистецької освіти</vt:lpstr>
      <vt:lpstr>Інновації, які застосовуються в освітньому процесі (форми, методи, технології, практики) факультету соціально-педагогічної та мистецької освіти</vt:lpstr>
      <vt:lpstr>Інновації, які застосовуються в освітньому процесі (форми, методи, технології, практики) факультету природничих наук</vt:lpstr>
      <vt:lpstr>Інновації, які застосовуються в освітньому процесі (форми, методи, технології, практики) факультету природничих наук</vt:lpstr>
      <vt:lpstr>Інновації, які застосовуються в освітньому процесі (форми, методи, технології, практики) факультету природничих наук</vt:lpstr>
      <vt:lpstr>Інновації, які застосовуються в освітньому процесі (форми, методи, технології, практики) факультету природничих наук</vt:lpstr>
      <vt:lpstr>Інновації, які застосовуються в освітньому процесі (форми, методи, технології, практики) факультету природничих наук</vt:lpstr>
      <vt:lpstr>Інновації, які застосовуються в освітньому процесі (форми, методи, технології, практики) факультету природничих наук</vt:lpstr>
      <vt:lpstr>Інновації, які застосовуються в освітньому процесі (форми, методи, технології, практики) факультету природничих наук</vt:lpstr>
      <vt:lpstr>Інновації, які застосовуються в освітньому процесі (форми, методи, технології, практики) факультету фізичної культури, спорту та психології</vt:lpstr>
      <vt:lpstr>З якими труднощами (викликами) у впровадженні освітніх інновацій Ви стикаєтесь?</vt:lpstr>
      <vt:lpstr>З якими труднощами (викликами) у впровадженні освітніх інновацій Ви стикаєтесь?</vt:lpstr>
      <vt:lpstr>З якими труднощами (викликами) у впровадженні освітніх інновацій Ви стикаєтесь?</vt:lpstr>
      <vt:lpstr>З якими труднощами (викликами) у впровадженні освітніх інновацій Ви стикаєтесь?</vt:lpstr>
      <vt:lpstr>З якими труднощами (викликами) у впровадженні освітніх інновацій Ви стикаєтесь? (загальні труднощі для 80 % НПП)</vt:lpstr>
      <vt:lpstr>Яка допомога Вам потрібна у впровадженні освітніх інновацій?</vt:lpstr>
      <vt:lpstr>Яка допомога Вам потрібна у впровадженні освітніх інновацій?</vt:lpstr>
      <vt:lpstr>Яка допомога Вам потрібна у впровадженні освітніх інновацій?</vt:lpstr>
      <vt:lpstr>Яка допомога Вам потрібна у впровадженні освітніх інновацій?</vt:lpstr>
      <vt:lpstr>Дякую за увагу!!!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Інновації, які застосовуються в освітньому процесі (форми, методи, технології, практики) </dc:title>
  <dc:creator>й</dc:creator>
  <cp:lastModifiedBy>й</cp:lastModifiedBy>
  <cp:revision>5</cp:revision>
  <dcterms:created xsi:type="dcterms:W3CDTF">2024-10-30T07:31:41Z</dcterms:created>
  <dcterms:modified xsi:type="dcterms:W3CDTF">2024-10-30T10:59:35Z</dcterms:modified>
</cp:coreProperties>
</file>